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57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8EA622-23C7-4719-9868-38EBCE49C898}" v="6" dt="2026-05-13T00:05:58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隼人 飯田" userId="9ae61ec88b77e20f" providerId="LiveId" clId="{4F12351E-D5BB-45A8-9041-3031A4E74DEB}"/>
    <pc:docChg chg="custSel addSld delSld modSld modMainMaster">
      <pc:chgData name="隼人 飯田" userId="9ae61ec88b77e20f" providerId="LiveId" clId="{4F12351E-D5BB-45A8-9041-3031A4E74DEB}" dt="2026-05-13T00:06:20.374" v="718" actId="478"/>
      <pc:docMkLst>
        <pc:docMk/>
      </pc:docMkLst>
      <pc:sldChg chg="addSp delSp modSp add del mod">
        <pc:chgData name="隼人 飯田" userId="9ae61ec88b77e20f" providerId="LiveId" clId="{4F12351E-D5BB-45A8-9041-3031A4E74DEB}" dt="2026-05-13T00:04:27.858" v="710" actId="6549"/>
        <pc:sldMkLst>
          <pc:docMk/>
          <pc:sldMk cId="3571962364" sldId="256"/>
        </pc:sldMkLst>
        <pc:spChg chg="add del mod">
          <ac:chgData name="隼人 飯田" userId="9ae61ec88b77e20f" providerId="LiveId" clId="{4F12351E-D5BB-45A8-9041-3031A4E74DEB}" dt="2026-05-12T23:58:58.276" v="708" actId="478"/>
          <ac:spMkLst>
            <pc:docMk/>
            <pc:sldMk cId="3571962364" sldId="256"/>
            <ac:spMk id="2" creationId="{D10EDF49-ADC9-401E-7AE7-23CD1237C54A}"/>
          </ac:spMkLst>
        </pc:spChg>
        <pc:spChg chg="add mod">
          <ac:chgData name="隼人 飯田" userId="9ae61ec88b77e20f" providerId="LiveId" clId="{4F12351E-D5BB-45A8-9041-3031A4E74DEB}" dt="2026-05-12T23:58:56.194" v="707" actId="1076"/>
          <ac:spMkLst>
            <pc:docMk/>
            <pc:sldMk cId="3571962364" sldId="256"/>
            <ac:spMk id="4" creationId="{904B5E0D-736E-A620-DFDC-852236C9B19F}"/>
          </ac:spMkLst>
        </pc:spChg>
        <pc:spChg chg="mod">
          <ac:chgData name="隼人 飯田" userId="9ae61ec88b77e20f" providerId="LiveId" clId="{4F12351E-D5BB-45A8-9041-3031A4E74DEB}" dt="2026-05-13T00:04:27.858" v="710" actId="6549"/>
          <ac:spMkLst>
            <pc:docMk/>
            <pc:sldMk cId="3571962364" sldId="256"/>
            <ac:spMk id="5" creationId="{F38E3EC8-268A-2273-0CE8-3D8E7CA7ADEA}"/>
          </ac:spMkLst>
        </pc:spChg>
      </pc:sldChg>
      <pc:sldChg chg="addSp delSp modSp add mod">
        <pc:chgData name="隼人 飯田" userId="9ae61ec88b77e20f" providerId="LiveId" clId="{4F12351E-D5BB-45A8-9041-3031A4E74DEB}" dt="2026-05-13T00:06:07.074" v="713" actId="478"/>
        <pc:sldMkLst>
          <pc:docMk/>
          <pc:sldMk cId="0" sldId="257"/>
        </pc:sldMkLst>
        <pc:spChg chg="del">
          <ac:chgData name="隼人 飯田" userId="9ae61ec88b77e20f" providerId="LiveId" clId="{4F12351E-D5BB-45A8-9041-3031A4E74DEB}" dt="2026-05-13T00:06:04.450" v="712" actId="478"/>
          <ac:spMkLst>
            <pc:docMk/>
            <pc:sldMk cId="0" sldId="257"/>
            <ac:spMk id="2" creationId="{00000000-0000-0000-0000-000000000000}"/>
          </ac:spMkLst>
        </pc:spChg>
        <pc:spChg chg="add del mod">
          <ac:chgData name="隼人 飯田" userId="9ae61ec88b77e20f" providerId="LiveId" clId="{4F12351E-D5BB-45A8-9041-3031A4E74DEB}" dt="2026-05-13T00:06:07.074" v="713" actId="478"/>
          <ac:spMkLst>
            <pc:docMk/>
            <pc:sldMk cId="0" sldId="257"/>
            <ac:spMk id="5" creationId="{3DED4594-AE0E-0C3B-4B21-47F30CC779DF}"/>
          </ac:spMkLst>
        </pc:spChg>
      </pc:sldChg>
      <pc:sldChg chg="modSp add del mod">
        <pc:chgData name="隼人 飯田" userId="9ae61ec88b77e20f" providerId="LiveId" clId="{4F12351E-D5BB-45A8-9041-3031A4E74DEB}" dt="2026-05-12T23:45:52.078" v="5" actId="47"/>
        <pc:sldMkLst>
          <pc:docMk/>
          <pc:sldMk cId="3358172687" sldId="257"/>
        </pc:sldMkLst>
        <pc:spChg chg="mod">
          <ac:chgData name="隼人 飯田" userId="9ae61ec88b77e20f" providerId="LiveId" clId="{4F12351E-D5BB-45A8-9041-3031A4E74DEB}" dt="2026-05-12T23:45:46.739" v="3"/>
          <ac:spMkLst>
            <pc:docMk/>
            <pc:sldMk cId="3358172687" sldId="257"/>
            <ac:spMk id="3" creationId="{41F73A86-FDDE-EB87-1D8A-E8B374B9B2C1}"/>
          </ac:spMkLst>
        </pc:spChg>
        <pc:spChg chg="mod">
          <ac:chgData name="隼人 飯田" userId="9ae61ec88b77e20f" providerId="LiveId" clId="{4F12351E-D5BB-45A8-9041-3031A4E74DEB}" dt="2026-05-12T23:45:46.739" v="3"/>
          <ac:spMkLst>
            <pc:docMk/>
            <pc:sldMk cId="3358172687" sldId="257"/>
            <ac:spMk id="5" creationId="{F38E3EC8-268A-2273-0CE8-3D8E7CA7ADEA}"/>
          </ac:spMkLst>
        </pc:spChg>
      </pc:sldChg>
      <pc:sldChg chg="addSp delSp modSp add mod">
        <pc:chgData name="隼人 飯田" userId="9ae61ec88b77e20f" providerId="LiveId" clId="{4F12351E-D5BB-45A8-9041-3031A4E74DEB}" dt="2026-05-13T00:06:10.507" v="714" actId="478"/>
        <pc:sldMkLst>
          <pc:docMk/>
          <pc:sldMk cId="0" sldId="262"/>
        </pc:sldMkLst>
        <pc:spChg chg="del">
          <ac:chgData name="隼人 飯田" userId="9ae61ec88b77e20f" providerId="LiveId" clId="{4F12351E-D5BB-45A8-9041-3031A4E74DEB}" dt="2026-05-13T00:06:10.507" v="714" actId="478"/>
          <ac:spMkLst>
            <pc:docMk/>
            <pc:sldMk cId="0" sldId="262"/>
            <ac:spMk id="3" creationId="{00000000-0000-0000-0000-000000000000}"/>
          </ac:spMkLst>
        </pc:spChg>
        <pc:spChg chg="add mod">
          <ac:chgData name="隼人 飯田" userId="9ae61ec88b77e20f" providerId="LiveId" clId="{4F12351E-D5BB-45A8-9041-3031A4E74DEB}" dt="2026-05-13T00:06:10.507" v="714" actId="478"/>
          <ac:spMkLst>
            <pc:docMk/>
            <pc:sldMk cId="0" sldId="262"/>
            <ac:spMk id="5" creationId="{49B4CA0A-6BD8-63A7-B9B7-EF6771C382DC}"/>
          </ac:spMkLst>
        </pc:spChg>
      </pc:sldChg>
      <pc:sldChg chg="delSp add mod">
        <pc:chgData name="隼人 飯田" userId="9ae61ec88b77e20f" providerId="LiveId" clId="{4F12351E-D5BB-45A8-9041-3031A4E74DEB}" dt="2026-05-13T00:06:14.590" v="715" actId="478"/>
        <pc:sldMkLst>
          <pc:docMk/>
          <pc:sldMk cId="0" sldId="263"/>
        </pc:sldMkLst>
        <pc:picChg chg="del">
          <ac:chgData name="隼人 飯田" userId="9ae61ec88b77e20f" providerId="LiveId" clId="{4F12351E-D5BB-45A8-9041-3031A4E74DEB}" dt="2026-05-13T00:06:14.590" v="715" actId="478"/>
          <ac:picMkLst>
            <pc:docMk/>
            <pc:sldMk cId="0" sldId="263"/>
            <ac:picMk id="5" creationId="{3C844AA4-E048-6F68-4A00-E7FE8B481CAF}"/>
          </ac:picMkLst>
        </pc:picChg>
      </pc:sldChg>
      <pc:sldChg chg="delSp add mod">
        <pc:chgData name="隼人 飯田" userId="9ae61ec88b77e20f" providerId="LiveId" clId="{4F12351E-D5BB-45A8-9041-3031A4E74DEB}" dt="2026-05-13T00:06:16.536" v="716" actId="478"/>
        <pc:sldMkLst>
          <pc:docMk/>
          <pc:sldMk cId="0" sldId="264"/>
        </pc:sldMkLst>
        <pc:graphicFrameChg chg="del">
          <ac:chgData name="隼人 飯田" userId="9ae61ec88b77e20f" providerId="LiveId" clId="{4F12351E-D5BB-45A8-9041-3031A4E74DEB}" dt="2026-05-13T00:06:16.536" v="716" actId="478"/>
          <ac:graphicFrameMkLst>
            <pc:docMk/>
            <pc:sldMk cId="0" sldId="264"/>
            <ac:graphicFrameMk id="7" creationId="{42742090-98AE-B917-A0CC-A8A7B31923D8}"/>
          </ac:graphicFrameMkLst>
        </pc:graphicFrameChg>
      </pc:sldChg>
      <pc:sldChg chg="addSp delSp modSp add mod">
        <pc:chgData name="隼人 飯田" userId="9ae61ec88b77e20f" providerId="LiveId" clId="{4F12351E-D5BB-45A8-9041-3031A4E74DEB}" dt="2026-05-13T00:06:20.374" v="718" actId="478"/>
        <pc:sldMkLst>
          <pc:docMk/>
          <pc:sldMk cId="0" sldId="265"/>
        </pc:sldMkLst>
        <pc:spChg chg="del">
          <ac:chgData name="隼人 飯田" userId="9ae61ec88b77e20f" providerId="LiveId" clId="{4F12351E-D5BB-45A8-9041-3031A4E74DEB}" dt="2026-05-13T00:06:18.574" v="717" actId="478"/>
          <ac:spMkLst>
            <pc:docMk/>
            <pc:sldMk cId="0" sldId="265"/>
            <ac:spMk id="3" creationId="{00000000-0000-0000-0000-000000000000}"/>
          </ac:spMkLst>
        </pc:spChg>
        <pc:spChg chg="add del mod">
          <ac:chgData name="隼人 飯田" userId="9ae61ec88b77e20f" providerId="LiveId" clId="{4F12351E-D5BB-45A8-9041-3031A4E74DEB}" dt="2026-05-13T00:06:20.374" v="718" actId="478"/>
          <ac:spMkLst>
            <pc:docMk/>
            <pc:sldMk cId="0" sldId="265"/>
            <ac:spMk id="5" creationId="{1F10D2DF-5703-7FB7-C9D4-6E9BA7217307}"/>
          </ac:spMkLst>
        </pc:spChg>
      </pc:sldChg>
      <pc:sldMasterChg chg="modSp modSldLayout">
        <pc:chgData name="隼人 飯田" userId="9ae61ec88b77e20f" providerId="LiveId" clId="{4F12351E-D5BB-45A8-9041-3031A4E74DEB}" dt="2026-05-12T23:45:46.739" v="3"/>
        <pc:sldMasterMkLst>
          <pc:docMk/>
          <pc:sldMasterMk cId="46105470" sldId="2147483648"/>
        </pc:sldMasterMkLst>
        <pc:spChg chg="mod">
          <ac:chgData name="隼人 飯田" userId="9ae61ec88b77e20f" providerId="LiveId" clId="{4F12351E-D5BB-45A8-9041-3031A4E74DEB}" dt="2026-05-12T23:45:46.739" v="3"/>
          <ac:spMkLst>
            <pc:docMk/>
            <pc:sldMasterMk cId="46105470" sldId="2147483648"/>
            <ac:spMk id="2" creationId="{DA09CFEC-549A-AC7E-2FEE-911239B5743D}"/>
          </ac:spMkLst>
        </pc:spChg>
        <pc:spChg chg="mod">
          <ac:chgData name="隼人 飯田" userId="9ae61ec88b77e20f" providerId="LiveId" clId="{4F12351E-D5BB-45A8-9041-3031A4E74DEB}" dt="2026-05-12T23:45:46.739" v="3"/>
          <ac:spMkLst>
            <pc:docMk/>
            <pc:sldMasterMk cId="46105470" sldId="2147483648"/>
            <ac:spMk id="3" creationId="{A3A84AC2-FF7C-3C8B-BBEF-4DDF6DDC9481}"/>
          </ac:spMkLst>
        </pc:spChg>
        <pc:spChg chg="mod">
          <ac:chgData name="隼人 飯田" userId="9ae61ec88b77e20f" providerId="LiveId" clId="{4F12351E-D5BB-45A8-9041-3031A4E74DEB}" dt="2026-05-12T23:45:46.739" v="3"/>
          <ac:spMkLst>
            <pc:docMk/>
            <pc:sldMasterMk cId="46105470" sldId="2147483648"/>
            <ac:spMk id="4" creationId="{0AD15B43-B8EB-8AC2-5624-C896A208E04E}"/>
          </ac:spMkLst>
        </pc:spChg>
        <pc:spChg chg="mod">
          <ac:chgData name="隼人 飯田" userId="9ae61ec88b77e20f" providerId="LiveId" clId="{4F12351E-D5BB-45A8-9041-3031A4E74DEB}" dt="2026-05-12T23:45:46.739" v="3"/>
          <ac:spMkLst>
            <pc:docMk/>
            <pc:sldMasterMk cId="46105470" sldId="2147483648"/>
            <ac:spMk id="5" creationId="{2059795B-2993-2957-077A-FBE872DEDE36}"/>
          </ac:spMkLst>
        </pc:spChg>
        <pc:spChg chg="mod">
          <ac:chgData name="隼人 飯田" userId="9ae61ec88b77e20f" providerId="LiveId" clId="{4F12351E-D5BB-45A8-9041-3031A4E74DEB}" dt="2026-05-12T23:45:46.739" v="3"/>
          <ac:spMkLst>
            <pc:docMk/>
            <pc:sldMasterMk cId="46105470" sldId="2147483648"/>
            <ac:spMk id="6" creationId="{B68458EA-3622-A67E-3B90-1EBFFE979BB5}"/>
          </ac:spMkLst>
        </pc:sp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1266269682" sldId="2147483649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266269682" sldId="2147483649"/>
              <ac:spMk id="2" creationId="{C777DBDD-FCE2-B5BB-5280-B9E6FA28A3F6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266269682" sldId="2147483649"/>
              <ac:spMk id="3" creationId="{740B8200-191E-ABBE-6F35-D8E4DBC5F7FA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1465121078" sldId="2147483651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465121078" sldId="2147483651"/>
              <ac:spMk id="2" creationId="{9987E3DA-BEBC-4387-4093-82E3DAFE156F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465121078" sldId="2147483651"/>
              <ac:spMk id="3" creationId="{5FC8BA38-AC44-BA5D-6C6F-AC04D2CA799A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3924832828" sldId="2147483652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924832828" sldId="2147483652"/>
              <ac:spMk id="3" creationId="{B882B39F-42C2-B975-B10E-2883A5947675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924832828" sldId="2147483652"/>
              <ac:spMk id="4" creationId="{27495B5E-D985-E192-730A-4ADAF8A4B9EA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3299279649" sldId="2147483653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299279649" sldId="2147483653"/>
              <ac:spMk id="2" creationId="{0370C287-39BF-87A3-BA33-6FE8D69E4510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299279649" sldId="2147483653"/>
              <ac:spMk id="3" creationId="{76AC791F-3BDF-8ABF-A6C5-07F4E3E5EC60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299279649" sldId="2147483653"/>
              <ac:spMk id="4" creationId="{E6EB4C2C-7DC4-6EAE-1949-CCBA68528835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299279649" sldId="2147483653"/>
              <ac:spMk id="5" creationId="{30950FBD-EC3C-6CF5-BAE7-67660ABFF140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3299279649" sldId="2147483653"/>
              <ac:spMk id="6" creationId="{409D219D-A113-0E3C-48E1-A9635D413327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2667841557" sldId="2147483656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667841557" sldId="2147483656"/>
              <ac:spMk id="2" creationId="{8ADF2692-191F-749D-892C-66365BAB0114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667841557" sldId="2147483656"/>
              <ac:spMk id="3" creationId="{F1E5CBBE-DA0E-9809-C6C7-C6FF3F125EC7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667841557" sldId="2147483656"/>
              <ac:spMk id="4" creationId="{423AD876-7F29-E458-96EF-B7B21AD55140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2150950666" sldId="2147483657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150950666" sldId="2147483657"/>
              <ac:spMk id="2" creationId="{3D3C629B-FDD9-80AE-10C4-E998551097BA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150950666" sldId="2147483657"/>
              <ac:spMk id="3" creationId="{1D53A199-9D8E-B95F-365A-81DC3B56B151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2150950666" sldId="2147483657"/>
              <ac:spMk id="4" creationId="{A8D9450A-D84C-9B09-2144-DC7770EB2133}"/>
            </ac:spMkLst>
          </pc:spChg>
        </pc:sldLayoutChg>
        <pc:sldLayoutChg chg="modSp">
          <pc:chgData name="隼人 飯田" userId="9ae61ec88b77e20f" providerId="LiveId" clId="{4F12351E-D5BB-45A8-9041-3031A4E74DEB}" dt="2026-05-12T23:45:46.739" v="3"/>
          <pc:sldLayoutMkLst>
            <pc:docMk/>
            <pc:sldMasterMk cId="46105470" sldId="2147483648"/>
            <pc:sldLayoutMk cId="1375326859" sldId="2147483659"/>
          </pc:sldLayoutMkLst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375326859" sldId="2147483659"/>
              <ac:spMk id="2" creationId="{210CC48C-0605-7FBF-3B54-3FFA6354C062}"/>
            </ac:spMkLst>
          </pc:spChg>
          <pc:spChg chg="mod">
            <ac:chgData name="隼人 飯田" userId="9ae61ec88b77e20f" providerId="LiveId" clId="{4F12351E-D5BB-45A8-9041-3031A4E74DEB}" dt="2026-05-12T23:45:46.739" v="3"/>
            <ac:spMkLst>
              <pc:docMk/>
              <pc:sldMasterMk cId="46105470" sldId="2147483648"/>
              <pc:sldLayoutMk cId="1375326859" sldId="2147483659"/>
              <ac:spMk id="3" creationId="{DC289208-36C8-2B8D-C7BD-4CCBC30E2A68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78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53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804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5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82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953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044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31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806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020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7390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438A3-DFC1-4204-A83D-0644B1DC0BE3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8CA71-697B-49FC-A219-720A7F3FED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96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41F73A86-FDDE-EB87-1D8A-E8B374B9B2C1}"/>
              </a:ext>
            </a:extLst>
          </p:cNvPr>
          <p:cNvSpPr txBox="1">
            <a:spLocks/>
          </p:cNvSpPr>
          <p:nvPr/>
        </p:nvSpPr>
        <p:spPr>
          <a:xfrm>
            <a:off x="135668" y="144049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2000" b="1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様式第１号ー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 （プレゼンテーション資料・任意様式）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38E3EC8-268A-2273-0CE8-3D8E7CA7ADEA}"/>
              </a:ext>
            </a:extLst>
          </p:cNvPr>
          <p:cNvSpPr txBox="1"/>
          <p:nvPr/>
        </p:nvSpPr>
        <p:spPr>
          <a:xfrm>
            <a:off x="623893" y="3429000"/>
            <a:ext cx="4629425" cy="3070133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l"/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スライド構成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 marL="627063" indent="-257175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事業概要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/>
            <a:r>
              <a:rPr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  （事業目的、課題整理、事業内容、事業対象、日程、予算）</a:t>
            </a:r>
            <a:endParaRPr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/>
            <a:r>
              <a:rPr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>
              <a:lnSpc>
                <a:spcPct val="150000"/>
              </a:lnSpc>
              <a:buFont typeface="+mj-lt"/>
              <a:buAutoNum type="arabicPeriod" startAt="3"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事業内容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>
              <a:lnSpc>
                <a:spcPct val="150000"/>
              </a:lnSpc>
              <a:buFont typeface="+mj-lt"/>
              <a:buAutoNum type="arabicPeriod" startAt="3"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スケジュール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7063" indent="-257175">
              <a:lnSpc>
                <a:spcPct val="150000"/>
              </a:lnSpc>
              <a:buFont typeface="+mj-lt"/>
              <a:buAutoNum type="arabicPeriod" startAt="3"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期待される成果、今後の展望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04B5E0D-736E-A620-DFDC-852236C9B19F}"/>
              </a:ext>
            </a:extLst>
          </p:cNvPr>
          <p:cNvSpPr txBox="1"/>
          <p:nvPr/>
        </p:nvSpPr>
        <p:spPr>
          <a:xfrm>
            <a:off x="623893" y="657427"/>
            <a:ext cx="8031882" cy="25967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スライドのサイズは「縦：横＝４：３」で作成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フォントは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Windows11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に標準搭載のフォントを使用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スライド枚数の指定なし。アニメーション不可。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適宜、イラスト、写真、データ、グラフを使用（著作権等に注意）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データ等の出典元を記載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9388" indent="-179388">
              <a:lnSpc>
                <a:spcPct val="150000"/>
              </a:lnSpc>
            </a:pPr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この資料は、あくまで</a:t>
            </a:r>
            <a:r>
              <a:rPr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事業内容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を評価するための参考資料です。この資料の出来栄えを評価するものではありません。</a:t>
            </a: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600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88BDE2B6-91A0-A3FB-B7CC-41963BFE5A7F}"/>
              </a:ext>
            </a:extLst>
          </p:cNvPr>
          <p:cNvSpPr txBox="1">
            <a:spLocks/>
          </p:cNvSpPr>
          <p:nvPr/>
        </p:nvSpPr>
        <p:spPr>
          <a:xfrm>
            <a:off x="135668" y="139822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FD583CD5-ABDB-E80A-7462-F72FF386CFE6}"/>
              </a:ext>
            </a:extLst>
          </p:cNvPr>
          <p:cNvSpPr txBox="1">
            <a:spLocks/>
          </p:cNvSpPr>
          <p:nvPr/>
        </p:nvSpPr>
        <p:spPr>
          <a:xfrm>
            <a:off x="135668" y="139822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事業概要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9B4CA0A-6BD8-63A7-B9B7-EF6771C38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99368335-575D-629F-1F26-3B91ECE5B781}"/>
              </a:ext>
            </a:extLst>
          </p:cNvPr>
          <p:cNvSpPr txBox="1">
            <a:spLocks/>
          </p:cNvSpPr>
          <p:nvPr/>
        </p:nvSpPr>
        <p:spPr>
          <a:xfrm>
            <a:off x="135668" y="139822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事業内容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331B3285-0867-E6B2-6E7B-9006861C5A0C}"/>
              </a:ext>
            </a:extLst>
          </p:cNvPr>
          <p:cNvSpPr txBox="1">
            <a:spLocks/>
          </p:cNvSpPr>
          <p:nvPr/>
        </p:nvSpPr>
        <p:spPr>
          <a:xfrm>
            <a:off x="135668" y="139822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スケジュール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A6EE3E22-82C7-8C30-E1DF-4CF127AC55E8}"/>
              </a:ext>
            </a:extLst>
          </p:cNvPr>
          <p:cNvSpPr txBox="1">
            <a:spLocks/>
          </p:cNvSpPr>
          <p:nvPr/>
        </p:nvSpPr>
        <p:spPr>
          <a:xfrm>
            <a:off x="135668" y="139822"/>
            <a:ext cx="9008332" cy="3908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５</a:t>
            </a: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期待される成果、今後の展望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7ead94-9cf1-4087-9e59-b8dc153a14b7">
      <Terms xmlns="http://schemas.microsoft.com/office/infopath/2007/PartnerControls"/>
    </lcf76f155ced4ddcb4097134ff3c332f>
    <TaxCatchAll xmlns="098835b0-5020-4b4d-8150-2250b179a63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B2EC267E503984B8C553FF4657C0E39" ma:contentTypeVersion="14" ma:contentTypeDescription="新しいドキュメントを作成します。" ma:contentTypeScope="" ma:versionID="51a02e84c6b304f1c3f64a6513c02de2">
  <xsd:schema xmlns:xsd="http://www.w3.org/2001/XMLSchema" xmlns:xs="http://www.w3.org/2001/XMLSchema" xmlns:p="http://schemas.microsoft.com/office/2006/metadata/properties" xmlns:ns2="ab7ead94-9cf1-4087-9e59-b8dc153a14b7" xmlns:ns3="098835b0-5020-4b4d-8150-2250b179a631" targetNamespace="http://schemas.microsoft.com/office/2006/metadata/properties" ma:root="true" ma:fieldsID="d49e90cef4f8941d3dedb20af0a36d57" ns2:_="" ns3:_="">
    <xsd:import namespace="ab7ead94-9cf1-4087-9e59-b8dc153a14b7"/>
    <xsd:import namespace="098835b0-5020-4b4d-8150-2250b179a6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7ead94-9cf1-4087-9e59-b8dc153a14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5f17c7ce-d49b-420f-98be-9ce655d2e4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8835b0-5020-4b4d-8150-2250b179a6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ac71013-1e61-4bb2-969e-c51a081e9970}" ma:internalName="TaxCatchAll" ma:showField="CatchAllData" ma:web="098835b0-5020-4b4d-8150-2250b179a6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B0EAD8-843A-4977-9E19-077D30B72A66}">
  <ds:schemaRefs>
    <ds:schemaRef ds:uri="ab7ead94-9cf1-4087-9e59-b8dc153a14b7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098835b0-5020-4b4d-8150-2250b179a63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F2F6566-F32F-4F9E-B344-5EE031F7C4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7ead94-9cf1-4087-9e59-b8dc153a14b7"/>
    <ds:schemaRef ds:uri="098835b0-5020-4b4d-8150-2250b179a6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83B0E8-81F8-4870-8B1C-30233E8B68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</TotalTime>
  <Words>155</Words>
  <Application>Microsoft Office PowerPoint</Application>
  <PresentationFormat>画面に合わせる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BIZ UDPゴシック</vt:lpstr>
      <vt:lpstr>Arial</vt:lpstr>
      <vt:lpstr>Calibri</vt:lpstr>
      <vt:lpstr>Calibri Light</vt:lpstr>
      <vt:lpstr>Wingdings</vt:lpstr>
      <vt:lpstr>Office 2013 - 2022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様式１ー② （プレゼンテーション資料・任意様式）</dc:title>
  <dc:creator>長谷川 新悟</dc:creator>
  <cp:lastModifiedBy>隼人 飯田</cp:lastModifiedBy>
  <cp:revision>5</cp:revision>
  <dcterms:created xsi:type="dcterms:W3CDTF">2026-04-27T05:28:35Z</dcterms:created>
  <dcterms:modified xsi:type="dcterms:W3CDTF">2026-05-14T09:39:47Z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0x0101007B2EC267E503984B8C553FF4657C0E39</vt:lpwstr>
  </property>
  <property fmtid="{D5CDD505-2E9C-101B-9397-08002B2CF9AE}" pid="3" name="MediaServiceImageTags">
    <vt:lpwstr/>
  </property>
</Properties>
</file>